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6" r:id="rId2"/>
  </p:sldIdLst>
  <p:sldSz cx="9144000" cy="6858000" type="screen4x3"/>
  <p:notesSz cx="6884988" cy="10018713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3200" i="1" kern="1200">
        <a:solidFill>
          <a:schemeClr val="tx1"/>
        </a:solidFill>
        <a:latin typeface="Franklin Gothic Heavy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i="1" kern="1200">
        <a:solidFill>
          <a:schemeClr val="tx1"/>
        </a:solidFill>
        <a:latin typeface="Franklin Gothic Heavy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i="1" kern="1200">
        <a:solidFill>
          <a:schemeClr val="tx1"/>
        </a:solidFill>
        <a:latin typeface="Franklin Gothic Heavy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i="1" kern="1200">
        <a:solidFill>
          <a:schemeClr val="tx1"/>
        </a:solidFill>
        <a:latin typeface="Franklin Gothic Heavy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i="1" kern="1200">
        <a:solidFill>
          <a:schemeClr val="tx1"/>
        </a:solidFill>
        <a:latin typeface="Franklin Gothic Heavy" pitchFamily="34" charset="0"/>
        <a:ea typeface="+mn-ea"/>
        <a:cs typeface="+mn-cs"/>
      </a:defRPr>
    </a:lvl5pPr>
    <a:lvl6pPr marL="2286000" algn="l" defTabSz="914400" rtl="0" eaLnBrk="1" latinLnBrk="0" hangingPunct="1">
      <a:defRPr sz="3200" i="1" kern="1200">
        <a:solidFill>
          <a:schemeClr val="tx1"/>
        </a:solidFill>
        <a:latin typeface="Franklin Gothic Heavy" pitchFamily="34" charset="0"/>
        <a:ea typeface="+mn-ea"/>
        <a:cs typeface="+mn-cs"/>
      </a:defRPr>
    </a:lvl6pPr>
    <a:lvl7pPr marL="2743200" algn="l" defTabSz="914400" rtl="0" eaLnBrk="1" latinLnBrk="0" hangingPunct="1">
      <a:defRPr sz="3200" i="1" kern="1200">
        <a:solidFill>
          <a:schemeClr val="tx1"/>
        </a:solidFill>
        <a:latin typeface="Franklin Gothic Heavy" pitchFamily="34" charset="0"/>
        <a:ea typeface="+mn-ea"/>
        <a:cs typeface="+mn-cs"/>
      </a:defRPr>
    </a:lvl7pPr>
    <a:lvl8pPr marL="3200400" algn="l" defTabSz="914400" rtl="0" eaLnBrk="1" latinLnBrk="0" hangingPunct="1">
      <a:defRPr sz="3200" i="1" kern="1200">
        <a:solidFill>
          <a:schemeClr val="tx1"/>
        </a:solidFill>
        <a:latin typeface="Franklin Gothic Heavy" pitchFamily="34" charset="0"/>
        <a:ea typeface="+mn-ea"/>
        <a:cs typeface="+mn-cs"/>
      </a:defRPr>
    </a:lvl8pPr>
    <a:lvl9pPr marL="3657600" algn="l" defTabSz="914400" rtl="0" eaLnBrk="1" latinLnBrk="0" hangingPunct="1">
      <a:defRPr sz="3200" i="1" kern="1200">
        <a:solidFill>
          <a:schemeClr val="tx1"/>
        </a:solidFill>
        <a:latin typeface="Franklin Gothic Heavy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3030" autoAdjust="0"/>
    <p:restoredTop sz="94660"/>
  </p:normalViewPr>
  <p:slideViewPr>
    <p:cSldViewPr>
      <p:cViewPr>
        <p:scale>
          <a:sx n="140" d="100"/>
          <a:sy n="140" d="100"/>
        </p:scale>
        <p:origin x="-78" y="8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00E979-AD9F-4EEB-8DB5-4F6322400981}" type="datetimeFigureOut">
              <a:rPr lang="nl-NL"/>
              <a:pPr>
                <a:defRPr/>
              </a:pPr>
              <a:t>24-3-2016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B7C78F-B1F7-46D4-8D74-E34950D35C2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AB8BA-F8AE-4FC6-ABAC-3A13E0BF680A}" type="datetimeFigureOut">
              <a:rPr lang="nl-NL"/>
              <a:pPr>
                <a:defRPr/>
              </a:pPr>
              <a:t>24-3-2016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36AC2-3B06-478D-938A-AAEF85CA6A1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7FBC4C-D73C-43A1-89E5-DB780C026A28}" type="datetimeFigureOut">
              <a:rPr lang="nl-NL"/>
              <a:pPr>
                <a:defRPr/>
              </a:pPr>
              <a:t>24-3-2016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B96D-972A-4854-9B17-4303B712C9D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el, tekst en 2 inhoudseleme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Klik om de modelstijlen te bewerken</a:t>
            </a:r>
          </a:p>
          <a:p>
            <a:pPr lvl="1"/>
            <a:r>
              <a:rPr lang="en-US"/>
              <a:t>Tweede niveau</a:t>
            </a:r>
          </a:p>
          <a:p>
            <a:pPr lvl="2"/>
            <a:r>
              <a:rPr lang="en-US"/>
              <a:t>Derde niveau</a:t>
            </a:r>
          </a:p>
          <a:p>
            <a:pPr lvl="3"/>
            <a:r>
              <a:rPr lang="en-US"/>
              <a:t>Vierde niveau</a:t>
            </a:r>
          </a:p>
          <a:p>
            <a:pPr lvl="4"/>
            <a:r>
              <a:rPr lang="en-US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Klik om de modelstijlen te bewerken</a:t>
            </a:r>
          </a:p>
          <a:p>
            <a:pPr lvl="1"/>
            <a:r>
              <a:rPr lang="en-US"/>
              <a:t>Tweede niveau</a:t>
            </a:r>
          </a:p>
          <a:p>
            <a:pPr lvl="2"/>
            <a:r>
              <a:rPr lang="en-US"/>
              <a:t>Derde niveau</a:t>
            </a:r>
          </a:p>
          <a:p>
            <a:pPr lvl="3"/>
            <a:r>
              <a:rPr lang="en-US"/>
              <a:t>Vierde niveau</a:t>
            </a:r>
          </a:p>
          <a:p>
            <a:pPr lvl="4"/>
            <a:r>
              <a:rPr lang="en-US"/>
              <a:t>Vijfde niveau</a:t>
            </a:r>
            <a:endParaRPr lang="nl-NL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Klik om de modelstijlen te bewerken</a:t>
            </a:r>
          </a:p>
          <a:p>
            <a:pPr lvl="1"/>
            <a:r>
              <a:rPr lang="en-US"/>
              <a:t>Tweede niveau</a:t>
            </a:r>
          </a:p>
          <a:p>
            <a:pPr lvl="2"/>
            <a:r>
              <a:rPr lang="en-US"/>
              <a:t>Derde niveau</a:t>
            </a:r>
          </a:p>
          <a:p>
            <a:pPr lvl="3"/>
            <a:r>
              <a:rPr lang="en-US"/>
              <a:t>Vierde niveau</a:t>
            </a:r>
          </a:p>
          <a:p>
            <a:pPr lvl="4"/>
            <a:r>
              <a:rPr lang="en-US"/>
              <a:t>Vijfde niveau</a:t>
            </a:r>
            <a:endParaRPr lang="nl-NL"/>
          </a:p>
        </p:txBody>
      </p:sp>
      <p:sp>
        <p:nvSpPr>
          <p:cNvPr id="6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D65FD-B403-4878-932F-D4DD3E998D2E}" type="datetimeFigureOut">
              <a:rPr lang="nl-NL"/>
              <a:pPr>
                <a:defRPr/>
              </a:pPr>
              <a:t>24-3-2016</a:t>
            </a:fld>
            <a:endParaRPr lang="nl-NL"/>
          </a:p>
        </p:txBody>
      </p:sp>
      <p:sp>
        <p:nvSpPr>
          <p:cNvPr id="7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93F52B-5A43-45B0-8258-A231AABEC78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9A11E-A47E-4390-A53F-E0FCFF7B5674}" type="datetimeFigureOut">
              <a:rPr lang="nl-NL"/>
              <a:pPr>
                <a:defRPr/>
              </a:pPr>
              <a:t>24-3-2016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F486AC-8C61-4331-AC09-05725BE38F2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69D8FF-9843-4C94-8835-9AC33F4C3874}" type="datetimeFigureOut">
              <a:rPr lang="nl-NL"/>
              <a:pPr>
                <a:defRPr/>
              </a:pPr>
              <a:t>24-3-2016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9CD531-6DC7-451E-BD0C-80C8C7CB0B8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32FEE-DD38-43D3-9804-66C1B2B46BFE}" type="datetimeFigureOut">
              <a:rPr lang="nl-NL"/>
              <a:pPr>
                <a:defRPr/>
              </a:pPr>
              <a:t>24-3-2016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0B0671-1C3E-4EE3-87D5-F53F799752E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F84B91-1277-404F-9E95-BB15E432EE5F}" type="datetimeFigureOut">
              <a:rPr lang="nl-NL"/>
              <a:pPr>
                <a:defRPr/>
              </a:pPr>
              <a:t>24-3-2016</a:t>
            </a:fld>
            <a:endParaRPr lang="nl-NL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2207EC-42E6-4F7F-880A-A74F8E69BD6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1D5761-2E9F-4E07-BDE4-2F3C85A107AC}" type="datetimeFigureOut">
              <a:rPr lang="nl-NL"/>
              <a:pPr>
                <a:defRPr/>
              </a:pPr>
              <a:t>24-3-2016</a:t>
            </a:fld>
            <a:endParaRPr lang="nl-NL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EEFA8-E4C1-4C8F-8625-336AA0A8DE5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4D3F9-8652-4129-AB8E-4BB5568A2CAC}" type="datetimeFigureOut">
              <a:rPr lang="nl-NL"/>
              <a:pPr>
                <a:defRPr/>
              </a:pPr>
              <a:t>24-3-2016</a:t>
            </a:fld>
            <a:endParaRPr lang="nl-NL"/>
          </a:p>
        </p:txBody>
      </p:sp>
      <p:sp>
        <p:nvSpPr>
          <p:cNvPr id="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2607A8-ABF3-4B2E-A436-1BDADFD821B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32CF12-1A7C-4FE1-A50C-4288D938C91A}" type="datetimeFigureOut">
              <a:rPr lang="nl-NL"/>
              <a:pPr>
                <a:defRPr/>
              </a:pPr>
              <a:t>24-3-2016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F2383-7D0C-40D0-8431-B5A42541F40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83222-F6CB-4AF6-A9F0-D44333536BEC}" type="datetimeFigureOut">
              <a:rPr lang="nl-NL"/>
              <a:pPr>
                <a:defRPr/>
              </a:pPr>
              <a:t>24-3-2016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AF1E8-0F85-45FA-BF4B-0BD22E9CF54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stijl te bewerken</a:t>
            </a:r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8B5C8DE-D202-4AE7-9601-0A0AE838D244}" type="datetimeFigureOut">
              <a:rPr lang="nl-NL"/>
              <a:pPr>
                <a:defRPr/>
              </a:pPr>
              <a:t>24-3-2016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5306C1C-8027-416A-AE8C-7F047C48F08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pic>
        <p:nvPicPr>
          <p:cNvPr id="1031" name="Picture 14" descr="Untitled-2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84213" y="1431925"/>
            <a:ext cx="7812087" cy="401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kstvak 3"/>
          <p:cNvSpPr txBox="1">
            <a:spLocks noChangeArrowheads="1"/>
          </p:cNvSpPr>
          <p:nvPr/>
        </p:nvSpPr>
        <p:spPr bwMode="auto">
          <a:xfrm rot="5847717">
            <a:off x="466725" y="1387475"/>
            <a:ext cx="4511675" cy="413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nl-NL" sz="26500" b="1" i="0" dirty="0" smtClean="0">
                <a:latin typeface="Tw Cen MT Condensed" pitchFamily="34" charset="0"/>
                <a:cs typeface="Arial" charset="0"/>
              </a:rPr>
              <a:t>76</a:t>
            </a:r>
            <a:endParaRPr lang="nl-NL" sz="26500" b="1" i="0" dirty="0">
              <a:latin typeface="Tw Cen MT Condensed" pitchFamily="34" charset="0"/>
              <a:cs typeface="Arial" charset="0"/>
            </a:endParaRPr>
          </a:p>
        </p:txBody>
      </p:sp>
      <p:sp>
        <p:nvSpPr>
          <p:cNvPr id="14338" name="Tekstvak 4"/>
          <p:cNvSpPr txBox="1">
            <a:spLocks noChangeArrowheads="1"/>
          </p:cNvSpPr>
          <p:nvPr/>
        </p:nvSpPr>
        <p:spPr bwMode="auto">
          <a:xfrm rot="-5849238">
            <a:off x="4166394" y="1386681"/>
            <a:ext cx="4510088" cy="413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nl-NL" sz="26500" b="1" i="0" dirty="0" smtClean="0">
                <a:latin typeface="Tw Cen MT Condensed" pitchFamily="34" charset="0"/>
                <a:cs typeface="Arial" charset="0"/>
              </a:rPr>
              <a:t>76</a:t>
            </a:r>
            <a:endParaRPr lang="nl-NL" sz="26500" b="1" i="0" dirty="0">
              <a:latin typeface="Tw Cen MT Condensed" pitchFamily="34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1296</TotalTime>
  <Words>2</Words>
  <Application>Microsoft Office PowerPoint</Application>
  <PresentationFormat>Diavoorstelling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Office-thema</vt:lpstr>
      <vt:lpstr>Dia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van der Horst</dc:creator>
  <cp:lastModifiedBy>Gebruikers</cp:lastModifiedBy>
  <cp:revision>53</cp:revision>
  <dcterms:created xsi:type="dcterms:W3CDTF">2010-03-13T13:44:57Z</dcterms:created>
  <dcterms:modified xsi:type="dcterms:W3CDTF">2016-03-24T17:37:38Z</dcterms:modified>
</cp:coreProperties>
</file>