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</p:sldIdLst>
  <p:sldSz cx="9144000" cy="6858000" type="screen4x3"/>
  <p:notesSz cx="7099300" cy="1023461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Ultra Bold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Ultra Bold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Ultra Bold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Ultra Bold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Ultra Bold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Ultra Bold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Ultra Bold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Ultra Bold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Ultra Bold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0" autoAdjust="0"/>
    <p:restoredTop sz="94660"/>
  </p:normalViewPr>
  <p:slideViewPr>
    <p:cSldViewPr>
      <p:cViewPr varScale="1">
        <p:scale>
          <a:sx n="110" d="100"/>
          <a:sy n="110" d="100"/>
        </p:scale>
        <p:origin x="-11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978A4-192E-4CCC-BC3C-5EEB77AEBD12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8EC56-820A-4C5E-9B02-B8F28B7426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00099-8F31-4D06-B454-589725FFD329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54C5-E939-4411-B1B0-382488060B5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D94BF-F034-4A6C-A78B-5957FA12F1C2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981DB-5630-47FE-85CF-0803159CC0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B4CB8-DBA9-43FA-BA2D-34B021CD7125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8BC6-285D-4449-9DA1-132DA74295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658EE-05A9-4F95-B1FD-930E27499BEB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47F16-A1B2-4263-B2FF-9C408656E93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0ADE7-D9ED-40CC-B87E-98FFAF53B9AD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FDF11-6AC3-4A45-8425-88D0C712BD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74DAE-4AE6-4F13-B87A-FF74E713AD0C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81E92-7BCF-457C-899E-A1F1DB8A2C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E9F8-D80A-48D9-ADAE-C0BCFC4B0684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C387-9D73-49A9-8D9A-18C0740B063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69E12-7B1E-41AE-B8BD-0553B4289BA7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7DD98-1460-402A-B4DF-00DD373776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E4B62-19CE-44B7-BB2E-BC9B89D00ACF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F9C44-124A-4C83-947C-B0923BF96ED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8001F-96AA-4797-B611-7D4110E896FB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2781D-0976-4F89-8052-326385837C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634-26D7-432F-A49F-79C92081B8D2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99829-36D5-4CFF-B40D-CCA703EF15A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34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49771B-7777-4C32-B218-C91DB0318924}" type="datetimeFigureOut">
              <a:rPr lang="nl-NL"/>
              <a:pPr>
                <a:defRPr/>
              </a:pPr>
              <a:t>19-4-2012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00CEF4-C088-4D36-8063-08892415A11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042988" y="1411288"/>
          <a:ext cx="7080250" cy="4033837"/>
        </p:xfrm>
        <a:graphic>
          <a:graphicData uri="http://schemas.openxmlformats.org/presentationml/2006/ole">
            <p:oleObj spid="_x0000_s1031" r:id="rId15" imgW="12584127" imgH="7174603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kstvak 3"/>
          <p:cNvSpPr txBox="1">
            <a:spLocks noChangeArrowheads="1"/>
          </p:cNvSpPr>
          <p:nvPr/>
        </p:nvSpPr>
        <p:spPr bwMode="auto">
          <a:xfrm rot="5847717">
            <a:off x="466725" y="1387475"/>
            <a:ext cx="4511675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6500" b="1" dirty="0" smtClean="0">
                <a:latin typeface="Tw Cen MT Condensed" pitchFamily="34" charset="0"/>
                <a:cs typeface="Arial" charset="0"/>
              </a:rPr>
              <a:t>76</a:t>
            </a:r>
            <a:endParaRPr lang="nl-NL" sz="26500" b="1" dirty="0">
              <a:latin typeface="Tw Cen MT Condensed" pitchFamily="34" charset="0"/>
              <a:cs typeface="Arial" charset="0"/>
            </a:endParaRPr>
          </a:p>
        </p:txBody>
      </p:sp>
      <p:sp>
        <p:nvSpPr>
          <p:cNvPr id="14338" name="Tekstvak 4"/>
          <p:cNvSpPr txBox="1">
            <a:spLocks noChangeArrowheads="1"/>
          </p:cNvSpPr>
          <p:nvPr/>
        </p:nvSpPr>
        <p:spPr bwMode="auto">
          <a:xfrm rot="-5849238">
            <a:off x="4166394" y="1386681"/>
            <a:ext cx="4510088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6500" b="1" dirty="0" smtClean="0">
                <a:latin typeface="Tw Cen MT Condensed" pitchFamily="34" charset="0"/>
                <a:cs typeface="Arial" charset="0"/>
              </a:rPr>
              <a:t>76</a:t>
            </a:r>
            <a:endParaRPr lang="nl-NL" sz="26500" b="1" dirty="0">
              <a:latin typeface="Tw Cen MT Condensed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2</Words>
  <Application>Microsoft Office PowerPoint</Application>
  <PresentationFormat>Diavoorstelling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0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van der Horst</dc:creator>
  <cp:lastModifiedBy>MarcoB</cp:lastModifiedBy>
  <cp:revision>49</cp:revision>
  <dcterms:created xsi:type="dcterms:W3CDTF">2010-03-13T13:44:57Z</dcterms:created>
  <dcterms:modified xsi:type="dcterms:W3CDTF">2012-04-19T06:01:32Z</dcterms:modified>
</cp:coreProperties>
</file>